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4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6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8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9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7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5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5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4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90B7-5F1B-41A1-96DD-360C08347789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52EA-E036-44A1-9BE1-2C53C5E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02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122" b="4590"/>
          <a:stretch/>
        </p:blipFill>
        <p:spPr>
          <a:xfrm>
            <a:off x="0" y="29204"/>
            <a:ext cx="12192000" cy="6828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6" y="2669617"/>
            <a:ext cx="6835588" cy="1547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84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10892">
        <p:cut/>
      </p:transition>
    </mc:Choice>
    <mc:Fallback>
      <p:transition spd="slow" advTm="1089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255" b="4353"/>
          <a:stretch/>
        </p:blipFill>
        <p:spPr>
          <a:xfrm>
            <a:off x="0" y="0"/>
            <a:ext cx="12191999" cy="6864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70" y="2574616"/>
            <a:ext cx="8341658" cy="17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124">
        <p:cut/>
      </p:transition>
    </mc:Choice>
    <mc:Fallback>
      <p:transition advTm="1012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bridgej008031</cp:lastModifiedBy>
  <cp:revision>5</cp:revision>
  <dcterms:created xsi:type="dcterms:W3CDTF">2014-09-12T10:22:39Z</dcterms:created>
  <dcterms:modified xsi:type="dcterms:W3CDTF">2014-09-12T11:06:08Z</dcterms:modified>
</cp:coreProperties>
</file>