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7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3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5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7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3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5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8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4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C6CE-5865-4015-8116-FF182FB9763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EF58-59CA-4C6B-B31C-E688E7DD6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34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65" t="34000" r="32288" b="31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8523" y="602428"/>
            <a:ext cx="4249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the piece of text in which I got my inspiration from.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8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8" y="2084295"/>
            <a:ext cx="10892117" cy="2164976"/>
          </a:xfrm>
          <a:solidFill>
            <a:schemeClr val="bg1"/>
          </a:solidFill>
          <a:ln w="1524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 rIns="72000" numCol="1" spcCol="396000" anchor="ctr" anchorCtr="1">
            <a:normAutofit/>
            <a:scene3d>
              <a:camera prst="orthographicFront">
                <a:rot lat="0" lon="21599983" rev="0"/>
              </a:camera>
              <a:lightRig rig="threePt" dir="t"/>
            </a:scene3d>
            <a:sp3d z="-6350"/>
          </a:bodyPr>
          <a:lstStyle/>
          <a:p>
            <a:pPr algn="ctr"/>
            <a:r>
              <a:rPr lang="en-GB" sz="5800" dirty="0" smtClean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othic720 BT" panose="020C0603020203020204" pitchFamily="34" charset="0"/>
              </a:rPr>
              <a:t>A L W A Y S  T O M O R </a:t>
            </a:r>
            <a:r>
              <a:rPr lang="en-GB" sz="5800" dirty="0" err="1" smtClean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othic720 BT" panose="020C0603020203020204" pitchFamily="34" charset="0"/>
              </a:rPr>
              <a:t>R</a:t>
            </a:r>
            <a:r>
              <a:rPr lang="en-GB" sz="5800" dirty="0" smtClean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othic720 BT" panose="020C0603020203020204" pitchFamily="34" charset="0"/>
              </a:rPr>
              <a:t> O W</a:t>
            </a:r>
            <a:endParaRPr lang="en-GB" sz="580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Gothic720 BT" panose="020C06030202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4739" y="527125"/>
            <a:ext cx="210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</a:t>
            </a:r>
            <a:r>
              <a:rPr lang="en-GB" smtClean="0"/>
              <a:t>what I came up with.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36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Gothic720 BT</vt:lpstr>
      <vt:lpstr>Office Theme</vt:lpstr>
      <vt:lpstr>PowerPoint Presentation</vt:lpstr>
      <vt:lpstr>A L W A Y S  T O M O R R O 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MATRIX</dc:title>
  <dc:creator>bridgej008031</dc:creator>
  <cp:lastModifiedBy>bridgej008031</cp:lastModifiedBy>
  <cp:revision>7</cp:revision>
  <dcterms:created xsi:type="dcterms:W3CDTF">2014-09-12T08:56:54Z</dcterms:created>
  <dcterms:modified xsi:type="dcterms:W3CDTF">2014-09-12T11:24:47Z</dcterms:modified>
</cp:coreProperties>
</file>